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handoutMasterIdLst>
    <p:handoutMasterId r:id="rId3"/>
  </p:handoutMasterIdLst>
  <p:sldIdLst>
    <p:sldId id="265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75FEB9-47A6-46D9-86A6-8D28C8DEDEBD}" v="161" dt="2023-06-23T06:26:21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" userId="ba694842-dcfd-4db2-beaa-f6cbe10cb520" providerId="ADAL" clId="{8E75FEB9-47A6-46D9-86A6-8D28C8DEDEBD}"/>
    <pc:docChg chg="undo custSel addSld delSld modSld addMainMaster modMainMaster">
      <pc:chgData name="Natalia" userId="ba694842-dcfd-4db2-beaa-f6cbe10cb520" providerId="ADAL" clId="{8E75FEB9-47A6-46D9-86A6-8D28C8DEDEBD}" dt="2023-06-23T06:26:28.124" v="270" actId="11236"/>
      <pc:docMkLst>
        <pc:docMk/>
      </pc:docMkLst>
      <pc:sldChg chg="del">
        <pc:chgData name="Natalia" userId="ba694842-dcfd-4db2-beaa-f6cbe10cb520" providerId="ADAL" clId="{8E75FEB9-47A6-46D9-86A6-8D28C8DEDEBD}" dt="2023-06-22T07:08:12.449" v="10" actId="2696"/>
        <pc:sldMkLst>
          <pc:docMk/>
          <pc:sldMk cId="0" sldId="260"/>
        </pc:sldMkLst>
      </pc:sldChg>
      <pc:sldChg chg="modSp del">
        <pc:chgData name="Natalia" userId="ba694842-dcfd-4db2-beaa-f6cbe10cb520" providerId="ADAL" clId="{8E75FEB9-47A6-46D9-86A6-8D28C8DEDEBD}" dt="2023-06-22T07:08:20.029" v="11" actId="2696"/>
        <pc:sldMkLst>
          <pc:docMk/>
          <pc:sldMk cId="0" sldId="261"/>
        </pc:sldMkLst>
        <pc:spChg chg="mod">
          <ac:chgData name="Natalia" userId="ba694842-dcfd-4db2-beaa-f6cbe10cb520" providerId="ADAL" clId="{8E75FEB9-47A6-46D9-86A6-8D28C8DEDEBD}" dt="2023-06-22T07:07:56.249" v="9"/>
          <ac:spMkLst>
            <pc:docMk/>
            <pc:sldMk cId="0" sldId="261"/>
            <ac:spMk id="2" creationId="{2C029B24-60E4-CB39-2E51-826F41AB564C}"/>
          </ac:spMkLst>
        </pc:spChg>
        <pc:spChg chg="mod">
          <ac:chgData name="Natalia" userId="ba694842-dcfd-4db2-beaa-f6cbe10cb520" providerId="ADAL" clId="{8E75FEB9-47A6-46D9-86A6-8D28C8DEDEBD}" dt="2023-06-22T07:07:56.249" v="9"/>
          <ac:spMkLst>
            <pc:docMk/>
            <pc:sldMk cId="0" sldId="261"/>
            <ac:spMk id="3" creationId="{FFE200DB-0C69-1BD6-EFB0-A831FDC0E388}"/>
          </ac:spMkLst>
        </pc:spChg>
      </pc:sldChg>
      <pc:sldChg chg="del">
        <pc:chgData name="Natalia" userId="ba694842-dcfd-4db2-beaa-f6cbe10cb520" providerId="ADAL" clId="{8E75FEB9-47A6-46D9-86A6-8D28C8DEDEBD}" dt="2023-06-23T06:16:46.034" v="159" actId="2696"/>
        <pc:sldMkLst>
          <pc:docMk/>
          <pc:sldMk cId="0" sldId="262"/>
        </pc:sldMkLst>
      </pc:sldChg>
      <pc:sldChg chg="delSp new del">
        <pc:chgData name="Natalia" userId="ba694842-dcfd-4db2-beaa-f6cbe10cb520" providerId="ADAL" clId="{8E75FEB9-47A6-46D9-86A6-8D28C8DEDEBD}" dt="2023-06-23T06:22:03.743" v="186" actId="2696"/>
        <pc:sldMkLst>
          <pc:docMk/>
          <pc:sldMk cId="1640210844" sldId="263"/>
        </pc:sldMkLst>
        <pc:spChg chg="del">
          <ac:chgData name="Natalia" userId="ba694842-dcfd-4db2-beaa-f6cbe10cb520" providerId="ADAL" clId="{8E75FEB9-47A6-46D9-86A6-8D28C8DEDEBD}" dt="2023-06-23T06:18:38.724" v="163"/>
          <ac:spMkLst>
            <pc:docMk/>
            <pc:sldMk cId="1640210844" sldId="263"/>
            <ac:spMk id="2" creationId="{515CBC16-E544-7F40-C273-EE5924C3F3EB}"/>
          </ac:spMkLst>
        </pc:spChg>
        <pc:spChg chg="del">
          <ac:chgData name="Natalia" userId="ba694842-dcfd-4db2-beaa-f6cbe10cb520" providerId="ADAL" clId="{8E75FEB9-47A6-46D9-86A6-8D28C8DEDEBD}" dt="2023-06-23T06:18:38.724" v="163"/>
          <ac:spMkLst>
            <pc:docMk/>
            <pc:sldMk cId="1640210844" sldId="263"/>
            <ac:spMk id="3" creationId="{AD3E298E-FA32-30B9-FF3B-7C241780B426}"/>
          </ac:spMkLst>
        </pc:spChg>
      </pc:sldChg>
      <pc:sldChg chg="new del">
        <pc:chgData name="Natalia" userId="ba694842-dcfd-4db2-beaa-f6cbe10cb520" providerId="ADAL" clId="{8E75FEB9-47A6-46D9-86A6-8D28C8DEDEBD}" dt="2023-06-23T06:21:59.293" v="185" actId="2696"/>
        <pc:sldMkLst>
          <pc:docMk/>
          <pc:sldMk cId="2957080946" sldId="264"/>
        </pc:sldMkLst>
      </pc:sldChg>
      <pc:sldChg chg="new">
        <pc:chgData name="Natalia" userId="ba694842-dcfd-4db2-beaa-f6cbe10cb520" providerId="ADAL" clId="{8E75FEB9-47A6-46D9-86A6-8D28C8DEDEBD}" dt="2023-06-23T06:21:06.389" v="184" actId="680"/>
        <pc:sldMkLst>
          <pc:docMk/>
          <pc:sldMk cId="1880080010" sldId="265"/>
        </pc:sldMkLst>
      </pc:sldChg>
      <pc:sldMasterChg chg="addSp delSp modSp mod setBg delSldLayout modSldLayout">
        <pc:chgData name="Natalia" userId="ba694842-dcfd-4db2-beaa-f6cbe10cb520" providerId="ADAL" clId="{8E75FEB9-47A6-46D9-86A6-8D28C8DEDEBD}" dt="2023-06-23T06:18:05.910" v="161" actId="478"/>
        <pc:sldMasterMkLst>
          <pc:docMk/>
          <pc:sldMasterMk cId="0" sldId="2147483652"/>
        </pc:sldMasterMkLst>
        <pc:spChg chg="mod">
          <ac:chgData name="Natalia" userId="ba694842-dcfd-4db2-beaa-f6cbe10cb520" providerId="ADAL" clId="{8E75FEB9-47A6-46D9-86A6-8D28C8DEDEBD}" dt="2023-06-23T06:15:59.396" v="155" actId="1076"/>
          <ac:spMkLst>
            <pc:docMk/>
            <pc:sldMasterMk cId="0" sldId="2147483652"/>
            <ac:spMk id="2" creationId="{86A306DA-BC89-4987-6303-A4AED6A48465}"/>
          </ac:spMkLst>
        </pc:spChg>
        <pc:spChg chg="mod">
          <ac:chgData name="Natalia" userId="ba694842-dcfd-4db2-beaa-f6cbe10cb520" providerId="ADAL" clId="{8E75FEB9-47A6-46D9-86A6-8D28C8DEDEBD}" dt="2023-06-23T06:15:49.121" v="154" actId="2711"/>
          <ac:spMkLst>
            <pc:docMk/>
            <pc:sldMasterMk cId="0" sldId="2147483652"/>
            <ac:spMk id="3" creationId="{0A820458-6DD3-A982-509E-1B60DA6A4A8E}"/>
          </ac:spMkLst>
        </pc:spChg>
        <pc:spChg chg="add mod ord">
          <ac:chgData name="Natalia" userId="ba694842-dcfd-4db2-beaa-f6cbe10cb520" providerId="ADAL" clId="{8E75FEB9-47A6-46D9-86A6-8D28C8DEDEBD}" dt="2023-06-23T06:15:32.573" v="152" actId="1076"/>
          <ac:spMkLst>
            <pc:docMk/>
            <pc:sldMasterMk cId="0" sldId="2147483652"/>
            <ac:spMk id="5" creationId="{16C01F29-596D-D852-C07A-52D4ED370F8E}"/>
          </ac:spMkLst>
        </pc:spChg>
        <pc:spChg chg="add del mod">
          <ac:chgData name="Natalia" userId="ba694842-dcfd-4db2-beaa-f6cbe10cb520" providerId="ADAL" clId="{8E75FEB9-47A6-46D9-86A6-8D28C8DEDEBD}" dt="2023-06-23T06:04:12.633" v="16" actId="478"/>
          <ac:spMkLst>
            <pc:docMk/>
            <pc:sldMasterMk cId="0" sldId="2147483652"/>
            <ac:spMk id="5" creationId="{5E54061F-D143-92B0-D6A6-7E2C21B11FEA}"/>
          </ac:spMkLst>
        </pc:spChg>
        <pc:sldLayoutChg chg="addSp delSp modSp mod">
          <pc:chgData name="Natalia" userId="ba694842-dcfd-4db2-beaa-f6cbe10cb520" providerId="ADAL" clId="{8E75FEB9-47A6-46D9-86A6-8D28C8DEDEBD}" dt="2023-06-23T06:18:05.910" v="161" actId="478"/>
          <pc:sldLayoutMkLst>
            <pc:docMk/>
            <pc:sldMasterMk cId="233163123" sldId="2147483654"/>
            <pc:sldLayoutMk cId="2572872859" sldId="2147483653"/>
          </pc:sldLayoutMkLst>
          <pc:spChg chg="add del mod">
            <ac:chgData name="Natalia" userId="ba694842-dcfd-4db2-beaa-f6cbe10cb520" providerId="ADAL" clId="{8E75FEB9-47A6-46D9-86A6-8D28C8DEDEBD}" dt="2023-06-23T06:18:01.222" v="160" actId="478"/>
            <ac:spMkLst>
              <pc:docMk/>
              <pc:sldMasterMk cId="233163123" sldId="2147483654"/>
              <pc:sldLayoutMk cId="2572872859" sldId="2147483653"/>
              <ac:spMk id="3" creationId="{0E59FD48-D35D-67C7-A20E-476843314964}"/>
            </ac:spMkLst>
          </pc:spChg>
          <pc:spChg chg="add del mod">
            <ac:chgData name="Natalia" userId="ba694842-dcfd-4db2-beaa-f6cbe10cb520" providerId="ADAL" clId="{8E75FEB9-47A6-46D9-86A6-8D28C8DEDEBD}" dt="2023-06-23T06:18:05.910" v="161" actId="478"/>
            <ac:spMkLst>
              <pc:docMk/>
              <pc:sldMasterMk cId="233163123" sldId="2147483654"/>
              <pc:sldLayoutMk cId="2572872859" sldId="2147483653"/>
              <ac:spMk id="4" creationId="{FEE9B36F-004F-95AC-6C80-675E9B371C33}"/>
            </ac:spMkLst>
          </pc:spChg>
          <pc:spChg chg="add del mod">
            <ac:chgData name="Natalia" userId="ba694842-dcfd-4db2-beaa-f6cbe10cb520" providerId="ADAL" clId="{8E75FEB9-47A6-46D9-86A6-8D28C8DEDEBD}" dt="2023-06-23T06:16:19.452" v="157" actId="478"/>
            <ac:spMkLst>
              <pc:docMk/>
              <pc:sldMasterMk cId="233163123" sldId="2147483654"/>
              <pc:sldLayoutMk cId="2572872859" sldId="2147483653"/>
              <ac:spMk id="5" creationId="{E3023183-520A-3C95-D20A-E23C375FBE4D}"/>
            </ac:spMkLst>
          </pc:spChg>
        </pc:sldLayoutChg>
        <pc:sldLayoutChg chg="del">
          <pc:chgData name="Natalia" userId="ba694842-dcfd-4db2-beaa-f6cbe10cb520" providerId="ADAL" clId="{8E75FEB9-47A6-46D9-86A6-8D28C8DEDEBD}" dt="2023-06-22T07:07:44.880" v="8" actId="2696"/>
          <pc:sldLayoutMkLst>
            <pc:docMk/>
            <pc:sldMasterMk cId="0" sldId="2147483652"/>
            <pc:sldLayoutMk cId="3093123935" sldId="2147483654"/>
          </pc:sldLayoutMkLst>
        </pc:sldLayoutChg>
        <pc:sldLayoutChg chg="del">
          <pc:chgData name="Natalia" userId="ba694842-dcfd-4db2-beaa-f6cbe10cb520" providerId="ADAL" clId="{8E75FEB9-47A6-46D9-86A6-8D28C8DEDEBD}" dt="2023-06-22T07:07:43.764" v="7" actId="2696"/>
          <pc:sldLayoutMkLst>
            <pc:docMk/>
            <pc:sldMasterMk cId="0" sldId="2147483652"/>
            <pc:sldLayoutMk cId="337139593" sldId="2147483655"/>
          </pc:sldLayoutMkLst>
        </pc:sldLayoutChg>
        <pc:sldLayoutChg chg="del">
          <pc:chgData name="Natalia" userId="ba694842-dcfd-4db2-beaa-f6cbe10cb520" providerId="ADAL" clId="{8E75FEB9-47A6-46D9-86A6-8D28C8DEDEBD}" dt="2023-06-22T07:08:12.449" v="10" actId="2696"/>
          <pc:sldLayoutMkLst>
            <pc:docMk/>
            <pc:sldMasterMk cId="0" sldId="2147483652"/>
            <pc:sldLayoutMk cId="1354064364" sldId="2147483655"/>
          </pc:sldLayoutMkLst>
        </pc:sldLayoutChg>
        <pc:sldLayoutChg chg="del">
          <pc:chgData name="Natalia" userId="ba694842-dcfd-4db2-beaa-f6cbe10cb520" providerId="ADAL" clId="{8E75FEB9-47A6-46D9-86A6-8D28C8DEDEBD}" dt="2023-06-22T07:07:43.057" v="6" actId="2696"/>
          <pc:sldLayoutMkLst>
            <pc:docMk/>
            <pc:sldMasterMk cId="0" sldId="2147483652"/>
            <pc:sldLayoutMk cId="3001376179" sldId="2147483656"/>
          </pc:sldLayoutMkLst>
        </pc:sldLayoutChg>
        <pc:sldLayoutChg chg="del">
          <pc:chgData name="Natalia" userId="ba694842-dcfd-4db2-beaa-f6cbe10cb520" providerId="ADAL" clId="{8E75FEB9-47A6-46D9-86A6-8D28C8DEDEBD}" dt="2023-06-22T07:08:20.029" v="11" actId="2696"/>
          <pc:sldLayoutMkLst>
            <pc:docMk/>
            <pc:sldMasterMk cId="0" sldId="2147483652"/>
            <pc:sldLayoutMk cId="4117730601" sldId="2147483656"/>
          </pc:sldLayoutMkLst>
        </pc:sldLayoutChg>
        <pc:sldLayoutChg chg="del">
          <pc:chgData name="Natalia" userId="ba694842-dcfd-4db2-beaa-f6cbe10cb520" providerId="ADAL" clId="{8E75FEB9-47A6-46D9-86A6-8D28C8DEDEBD}" dt="2023-06-22T07:07:42.426" v="5" actId="2696"/>
          <pc:sldLayoutMkLst>
            <pc:docMk/>
            <pc:sldMasterMk cId="0" sldId="2147483652"/>
            <pc:sldLayoutMk cId="3888247657" sldId="2147483657"/>
          </pc:sldLayoutMkLst>
        </pc:sldLayoutChg>
        <pc:sldLayoutChg chg="del">
          <pc:chgData name="Natalia" userId="ba694842-dcfd-4db2-beaa-f6cbe10cb520" providerId="ADAL" clId="{8E75FEB9-47A6-46D9-86A6-8D28C8DEDEBD}" dt="2023-06-22T07:07:41.796" v="4" actId="2696"/>
          <pc:sldLayoutMkLst>
            <pc:docMk/>
            <pc:sldMasterMk cId="0" sldId="2147483652"/>
            <pc:sldLayoutMk cId="2553621515" sldId="2147483658"/>
          </pc:sldLayoutMkLst>
        </pc:sldLayoutChg>
        <pc:sldLayoutChg chg="del">
          <pc:chgData name="Natalia" userId="ba694842-dcfd-4db2-beaa-f6cbe10cb520" providerId="ADAL" clId="{8E75FEB9-47A6-46D9-86A6-8D28C8DEDEBD}" dt="2023-06-22T07:07:40.219" v="3" actId="2696"/>
          <pc:sldLayoutMkLst>
            <pc:docMk/>
            <pc:sldMasterMk cId="0" sldId="2147483652"/>
            <pc:sldLayoutMk cId="66586463" sldId="2147483659"/>
          </pc:sldLayoutMkLst>
        </pc:sldLayoutChg>
        <pc:sldLayoutChg chg="del">
          <pc:chgData name="Natalia" userId="ba694842-dcfd-4db2-beaa-f6cbe10cb520" providerId="ADAL" clId="{8E75FEB9-47A6-46D9-86A6-8D28C8DEDEBD}" dt="2023-06-22T07:07:36.148" v="2" actId="2696"/>
          <pc:sldLayoutMkLst>
            <pc:docMk/>
            <pc:sldMasterMk cId="0" sldId="2147483652"/>
            <pc:sldLayoutMk cId="710676863" sldId="2147483660"/>
          </pc:sldLayoutMkLst>
        </pc:sldLayoutChg>
        <pc:sldLayoutChg chg="del">
          <pc:chgData name="Natalia" userId="ba694842-dcfd-4db2-beaa-f6cbe10cb520" providerId="ADAL" clId="{8E75FEB9-47A6-46D9-86A6-8D28C8DEDEBD}" dt="2023-06-22T07:07:35.360" v="1" actId="2696"/>
          <pc:sldLayoutMkLst>
            <pc:docMk/>
            <pc:sldMasterMk cId="0" sldId="2147483652"/>
            <pc:sldLayoutMk cId="3467912891" sldId="2147483661"/>
          </pc:sldLayoutMkLst>
        </pc:sldLayoutChg>
        <pc:sldLayoutChg chg="del">
          <pc:chgData name="Natalia" userId="ba694842-dcfd-4db2-beaa-f6cbe10cb520" providerId="ADAL" clId="{8E75FEB9-47A6-46D9-86A6-8D28C8DEDEBD}" dt="2023-06-22T07:07:34.289" v="0" actId="2696"/>
          <pc:sldLayoutMkLst>
            <pc:docMk/>
            <pc:sldMasterMk cId="0" sldId="2147483652"/>
            <pc:sldLayoutMk cId="2377951984" sldId="2147483662"/>
          </pc:sldLayoutMkLst>
        </pc:sldLayoutChg>
      </pc:sldMasterChg>
      <pc:sldMasterChg chg="modSp new mod setBg addSldLayout delSldLayout modSldLayout">
        <pc:chgData name="Natalia" userId="ba694842-dcfd-4db2-beaa-f6cbe10cb520" providerId="ADAL" clId="{8E75FEB9-47A6-46D9-86A6-8D28C8DEDEBD}" dt="2023-06-23T06:26:28.124" v="270" actId="11236"/>
        <pc:sldMasterMkLst>
          <pc:docMk/>
          <pc:sldMasterMk cId="233163123" sldId="2147483654"/>
        </pc:sldMasterMkLst>
        <pc:spChg chg="mod">
          <ac:chgData name="Natalia" userId="ba694842-dcfd-4db2-beaa-f6cbe10cb520" providerId="ADAL" clId="{8E75FEB9-47A6-46D9-86A6-8D28C8DEDEBD}" dt="2023-06-23T06:25:42.532" v="268" actId="14100"/>
          <ac:spMkLst>
            <pc:docMk/>
            <pc:sldMasterMk cId="233163123" sldId="2147483654"/>
            <ac:spMk id="2" creationId="{B5A744C8-9791-1FA9-FD4A-022FCBE97177}"/>
          </ac:spMkLst>
        </pc:spChg>
        <pc:spChg chg="mod">
          <ac:chgData name="Natalia" userId="ba694842-dcfd-4db2-beaa-f6cbe10cb520" providerId="ADAL" clId="{8E75FEB9-47A6-46D9-86A6-8D28C8DEDEBD}" dt="2023-06-23T06:25:46.008" v="269" actId="14100"/>
          <ac:spMkLst>
            <pc:docMk/>
            <pc:sldMasterMk cId="233163123" sldId="2147483654"/>
            <ac:spMk id="3" creationId="{75F20579-2B94-93DE-7F2E-FF18316EE244}"/>
          </ac:spMkLst>
        </pc:spChg>
        <pc:spChg chg="mod">
          <ac:chgData name="Natalia" userId="ba694842-dcfd-4db2-beaa-f6cbe10cb520" providerId="ADAL" clId="{8E75FEB9-47A6-46D9-86A6-8D28C8DEDEBD}" dt="2023-06-23T06:19:12.662" v="171" actId="14100"/>
          <ac:spMkLst>
            <pc:docMk/>
            <pc:sldMasterMk cId="233163123" sldId="2147483654"/>
            <ac:spMk id="5" creationId="{651B39C5-1181-2A26-E07C-D0066A86471F}"/>
          </ac:spMkLst>
        </pc:spChg>
        <pc:sldLayoutChg chg="addSp delSp modSp">
          <pc:chgData name="Natalia" userId="ba694842-dcfd-4db2-beaa-f6cbe10cb520" providerId="ADAL" clId="{8E75FEB9-47A6-46D9-86A6-8D28C8DEDEBD}" dt="2023-06-23T06:20:43.484" v="183" actId="11529"/>
          <pc:sldLayoutMkLst>
            <pc:docMk/>
            <pc:sldMasterMk cId="233163123" sldId="2147483654"/>
            <pc:sldLayoutMk cId="2572872859" sldId="2147483653"/>
          </pc:sldLayoutMkLst>
          <pc:spChg chg="add del">
            <ac:chgData name="Natalia" userId="ba694842-dcfd-4db2-beaa-f6cbe10cb520" providerId="ADAL" clId="{8E75FEB9-47A6-46D9-86A6-8D28C8DEDEBD}" dt="2023-06-23T06:20:43.484" v="183" actId="11529"/>
            <ac:spMkLst>
              <pc:docMk/>
              <pc:sldMasterMk cId="233163123" sldId="2147483654"/>
              <pc:sldLayoutMk cId="2572872859" sldId="2147483653"/>
              <ac:spMk id="6" creationId="{51F26D31-958C-2E2A-182B-F8C6EECD8C2E}"/>
            </ac:spMkLst>
          </pc:spChg>
          <pc:spChg chg="add mod">
            <ac:chgData name="Natalia" userId="ba694842-dcfd-4db2-beaa-f6cbe10cb520" providerId="ADAL" clId="{8E75FEB9-47A6-46D9-86A6-8D28C8DEDEBD}" dt="2023-06-23T06:20:43.484" v="183" actId="11529"/>
            <ac:spMkLst>
              <pc:docMk/>
              <pc:sldMasterMk cId="233163123" sldId="2147483654"/>
              <pc:sldLayoutMk cId="2572872859" sldId="2147483653"/>
              <ac:spMk id="7" creationId="{72396106-C31B-A9B1-10C1-A4F9623EB80A}"/>
            </ac:spMkLst>
          </pc:spChg>
        </pc:sldLayoutChg>
        <pc:sldLayoutChg chg="new mod replId">
          <pc:chgData name="Natalia" userId="ba694842-dcfd-4db2-beaa-f6cbe10cb520" providerId="ADAL" clId="{8E75FEB9-47A6-46D9-86A6-8D28C8DEDEBD}" dt="2023-06-23T06:26:28.124" v="270" actId="11236"/>
          <pc:sldLayoutMkLst>
            <pc:docMk/>
            <pc:sldMasterMk cId="233163123" sldId="2147483654"/>
            <pc:sldLayoutMk cId="2572130291" sldId="2147483655"/>
          </pc:sldLayoutMkLst>
        </pc:sldLayoutChg>
        <pc:sldLayoutChg chg="new del replId">
          <pc:chgData name="Natalia" userId="ba694842-dcfd-4db2-beaa-f6cbe10cb520" providerId="ADAL" clId="{8E75FEB9-47A6-46D9-86A6-8D28C8DEDEBD}" dt="2023-06-23T06:19:59.881" v="179" actId="2696"/>
          <pc:sldLayoutMkLst>
            <pc:docMk/>
            <pc:sldMasterMk cId="233163123" sldId="2147483654"/>
            <pc:sldLayoutMk cId="3971102307" sldId="2147483655"/>
          </pc:sldLayoutMkLst>
        </pc:sldLayoutChg>
        <pc:sldLayoutChg chg="new del replId">
          <pc:chgData name="Natalia" userId="ba694842-dcfd-4db2-beaa-f6cbe10cb520" providerId="ADAL" clId="{8E75FEB9-47A6-46D9-86A6-8D28C8DEDEBD}" dt="2023-06-23T06:19:57.621" v="178" actId="2696"/>
          <pc:sldLayoutMkLst>
            <pc:docMk/>
            <pc:sldMasterMk cId="233163123" sldId="2147483654"/>
            <pc:sldLayoutMk cId="2597815119" sldId="2147483656"/>
          </pc:sldLayoutMkLst>
        </pc:sldLayoutChg>
        <pc:sldLayoutChg chg="new del replId">
          <pc:chgData name="Natalia" userId="ba694842-dcfd-4db2-beaa-f6cbe10cb520" providerId="ADAL" clId="{8E75FEB9-47A6-46D9-86A6-8D28C8DEDEBD}" dt="2023-06-23T06:19:53.550" v="177" actId="2696"/>
          <pc:sldLayoutMkLst>
            <pc:docMk/>
            <pc:sldMasterMk cId="233163123" sldId="2147483654"/>
            <pc:sldLayoutMk cId="2615357" sldId="2147483657"/>
          </pc:sldLayoutMkLst>
        </pc:sldLayoutChg>
        <pc:sldLayoutChg chg="new del replId">
          <pc:chgData name="Natalia" userId="ba694842-dcfd-4db2-beaa-f6cbe10cb520" providerId="ADAL" clId="{8E75FEB9-47A6-46D9-86A6-8D28C8DEDEBD}" dt="2023-06-23T06:19:43.068" v="174" actId="2696"/>
          <pc:sldLayoutMkLst>
            <pc:docMk/>
            <pc:sldMasterMk cId="233163123" sldId="2147483654"/>
            <pc:sldLayoutMk cId="2295851024" sldId="2147483658"/>
          </pc:sldLayoutMkLst>
        </pc:sldLayoutChg>
        <pc:sldLayoutChg chg="new del replId">
          <pc:chgData name="Natalia" userId="ba694842-dcfd-4db2-beaa-f6cbe10cb520" providerId="ADAL" clId="{8E75FEB9-47A6-46D9-86A6-8D28C8DEDEBD}" dt="2023-06-23T06:19:44.750" v="175" actId="2696"/>
          <pc:sldLayoutMkLst>
            <pc:docMk/>
            <pc:sldMasterMk cId="233163123" sldId="2147483654"/>
            <pc:sldLayoutMk cId="4131231017" sldId="2147483659"/>
          </pc:sldLayoutMkLst>
        </pc:sldLayoutChg>
        <pc:sldLayoutChg chg="new del replId">
          <pc:chgData name="Natalia" userId="ba694842-dcfd-4db2-beaa-f6cbe10cb520" providerId="ADAL" clId="{8E75FEB9-47A6-46D9-86A6-8D28C8DEDEBD}" dt="2023-06-23T06:19:47.002" v="176" actId="2696"/>
          <pc:sldLayoutMkLst>
            <pc:docMk/>
            <pc:sldMasterMk cId="233163123" sldId="2147483654"/>
            <pc:sldLayoutMk cId="3053136897" sldId="2147483660"/>
          </pc:sldLayoutMkLst>
        </pc:sldLayoutChg>
        <pc:sldLayoutChg chg="addSp delSp modSp new del mod replId">
          <pc:chgData name="Natalia" userId="ba694842-dcfd-4db2-beaa-f6cbe10cb520" providerId="ADAL" clId="{8E75FEB9-47A6-46D9-86A6-8D28C8DEDEBD}" dt="2023-06-23T06:23:08.497" v="194" actId="2696"/>
          <pc:sldLayoutMkLst>
            <pc:docMk/>
            <pc:sldMasterMk cId="233163123" sldId="2147483654"/>
            <pc:sldLayoutMk cId="3846310837" sldId="2147483661"/>
          </pc:sldLayoutMkLst>
          <pc:spChg chg="del">
            <ac:chgData name="Natalia" userId="ba694842-dcfd-4db2-beaa-f6cbe10cb520" providerId="ADAL" clId="{8E75FEB9-47A6-46D9-86A6-8D28C8DEDEBD}" dt="2023-06-23T06:22:54.183" v="192" actId="478"/>
            <ac:spMkLst>
              <pc:docMk/>
              <pc:sldMasterMk cId="233163123" sldId="2147483654"/>
              <pc:sldLayoutMk cId="3846310837" sldId="2147483661"/>
              <ac:spMk id="2" creationId="{0B5C2886-2C57-03E7-966E-760F27FDBF03}"/>
            </ac:spMkLst>
          </pc:spChg>
          <pc:spChg chg="add del mod">
            <ac:chgData name="Natalia" userId="ba694842-dcfd-4db2-beaa-f6cbe10cb520" providerId="ADAL" clId="{8E75FEB9-47A6-46D9-86A6-8D28C8DEDEBD}" dt="2023-06-23T06:22:57.557" v="193" actId="14100"/>
            <ac:spMkLst>
              <pc:docMk/>
              <pc:sldMasterMk cId="233163123" sldId="2147483654"/>
              <pc:sldLayoutMk cId="3846310837" sldId="2147483661"/>
              <ac:spMk id="3" creationId="{43C84364-6CAC-E00B-0BCE-04C7022988B2}"/>
            </ac:spMkLst>
          </pc:spChg>
          <pc:spChg chg="del mod">
            <ac:chgData name="Natalia" userId="ba694842-dcfd-4db2-beaa-f6cbe10cb520" providerId="ADAL" clId="{8E75FEB9-47A6-46D9-86A6-8D28C8DEDEBD}" dt="2023-06-23T06:22:43.501" v="190" actId="478"/>
            <ac:spMkLst>
              <pc:docMk/>
              <pc:sldMasterMk cId="233163123" sldId="2147483654"/>
              <pc:sldLayoutMk cId="3846310837" sldId="2147483661"/>
              <ac:spMk id="4" creationId="{35E66190-6196-80DC-2B0C-6B8B29126716}"/>
            </ac:spMkLst>
          </pc:spChg>
        </pc:sldLayoutChg>
        <pc:sldLayoutChg chg="new del replId">
          <pc:chgData name="Natalia" userId="ba694842-dcfd-4db2-beaa-f6cbe10cb520" providerId="ADAL" clId="{8E75FEB9-47A6-46D9-86A6-8D28C8DEDEBD}" dt="2023-06-23T06:20:03.153" v="180" actId="2696"/>
          <pc:sldLayoutMkLst>
            <pc:docMk/>
            <pc:sldMasterMk cId="233163123" sldId="2147483654"/>
            <pc:sldLayoutMk cId="1832891221" sldId="2147483662"/>
          </pc:sldLayoutMkLst>
        </pc:sldLayoutChg>
        <pc:sldLayoutChg chg="new del replId">
          <pc:chgData name="Natalia" userId="ba694842-dcfd-4db2-beaa-f6cbe10cb520" providerId="ADAL" clId="{8E75FEB9-47A6-46D9-86A6-8D28C8DEDEBD}" dt="2023-06-23T06:20:05.465" v="181" actId="2696"/>
          <pc:sldLayoutMkLst>
            <pc:docMk/>
            <pc:sldMasterMk cId="233163123" sldId="2147483654"/>
            <pc:sldLayoutMk cId="202811274" sldId="2147483663"/>
          </pc:sldLayoutMkLst>
        </pc:sldLayoutChg>
        <pc:sldLayoutChg chg="new del replId">
          <pc:chgData name="Natalia" userId="ba694842-dcfd-4db2-beaa-f6cbe10cb520" providerId="ADAL" clId="{8E75FEB9-47A6-46D9-86A6-8D28C8DEDEBD}" dt="2023-06-23T06:19:38.058" v="172" actId="2696"/>
          <pc:sldLayoutMkLst>
            <pc:docMk/>
            <pc:sldMasterMk cId="233163123" sldId="2147483654"/>
            <pc:sldLayoutMk cId="4169581907" sldId="2147483664"/>
          </pc:sldLayoutMkLst>
        </pc:sldLayoutChg>
        <pc:sldLayoutChg chg="new del replId">
          <pc:chgData name="Natalia" userId="ba694842-dcfd-4db2-beaa-f6cbe10cb520" providerId="ADAL" clId="{8E75FEB9-47A6-46D9-86A6-8D28C8DEDEBD}" dt="2023-06-23T06:19:39.278" v="173" actId="2696"/>
          <pc:sldLayoutMkLst>
            <pc:docMk/>
            <pc:sldMasterMk cId="233163123" sldId="2147483654"/>
            <pc:sldLayoutMk cId="3240182863" sldId="214748366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81F1E01-D29F-AAB6-6D17-603A7E572DF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F2341B-D405-FA81-3B37-0E0550AA9DE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28F5B4E-A1F1-4389-8DEC-75A2AB3FAE75}" type="datetime1">
              <a: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23/06/2023</a:t>
            </a:fld>
            <a:endParaRPr lang="es-E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AD1715-CDD1-1733-F847-DAF7940D66B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0C4560-8161-3184-5C1E-9B5B1F32A91A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1ED5254-248A-4173-BE5A-733D837C1B51}" type="slidenum">
              <a:t>‹Nº›</a:t>
            </a:fld>
            <a:endParaRPr lang="es-E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3026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4">
            <a:extLst>
              <a:ext uri="{FF2B5EF4-FFF2-40B4-BE49-F238E27FC236}">
                <a16:creationId xmlns:a16="http://schemas.microsoft.com/office/drawing/2014/main" id="{2D26B39E-1666-E016-B53D-06A97E9667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2396106-C31B-A9B1-10C1-A4F9623EB8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0913" y="1403350"/>
            <a:ext cx="10515600" cy="13303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57287285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EDCA0-721A-5137-FAF2-9222FC114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39AE46-FF79-371F-1A80-DEFC18E7C0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213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A744C8-9791-1FA9-FD4A-022FCBE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0961"/>
            <a:ext cx="10515600" cy="2177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Título del trabajo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F20579-2B94-93DE-7F2E-FF18316EE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528291"/>
            <a:ext cx="10515600" cy="2648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Nombre de los autores</a:t>
            </a:r>
          </a:p>
          <a:p>
            <a:pPr lvl="0"/>
            <a:r>
              <a:rPr lang="es-ES" dirty="0"/>
              <a:t>Centro de trabajo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1B39C5-1181-2A26-E07C-D0066A864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16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2AC3D66-D7F0-3D30-7A32-D46D4E2C79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08001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Diseño personalizado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</dc:creator>
  <cp:lastModifiedBy>Natalia</cp:lastModifiedBy>
  <cp:revision>1</cp:revision>
  <dcterms:created xsi:type="dcterms:W3CDTF">2023-06-22T06:59:49Z</dcterms:created>
  <dcterms:modified xsi:type="dcterms:W3CDTF">2023-06-23T06:26:29Z</dcterms:modified>
</cp:coreProperties>
</file>